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568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2024-09-21T22:37:08Z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